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7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0021" autoAdjust="0"/>
    <p:restoredTop sz="96448" autoAdjust="0"/>
  </p:normalViewPr>
  <p:slideViewPr>
    <p:cSldViewPr>
      <p:cViewPr>
        <p:scale>
          <a:sx n="76" d="100"/>
          <a:sy n="76" d="100"/>
        </p:scale>
        <p:origin x="-140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2474" y="1828800"/>
            <a:ext cx="2946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460" y="4743068"/>
            <a:ext cx="2571750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86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313613" cy="868362"/>
          </a:xfrm>
        </p:spPr>
        <p:txBody>
          <a:bodyPr/>
          <a:lstStyle/>
          <a:p>
            <a:pPr algn="l"/>
            <a:r>
              <a:rPr lang="en-US" u="sng" dirty="0" smtClean="0"/>
              <a:t>Methods of Integration: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Defining and Interpreting the Problem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876800"/>
            <a:ext cx="8382000" cy="144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Integrating Question:</a:t>
            </a:r>
          </a:p>
          <a:p>
            <a:pPr marL="0" indent="0" algn="ctr">
              <a:buNone/>
            </a:pPr>
            <a:r>
              <a:rPr lang="en-US" sz="2800" dirty="0" smtClean="0"/>
              <a:t>How </a:t>
            </a:r>
            <a:r>
              <a:rPr lang="en-US" sz="2800" dirty="0"/>
              <a:t>do historical and legal issues result in water and habit quality issues for steelhead </a:t>
            </a:r>
            <a:r>
              <a:rPr lang="en-US" sz="2800" dirty="0" smtClean="0"/>
              <a:t>populations in </a:t>
            </a:r>
            <a:r>
              <a:rPr lang="en-US" sz="2800" dirty="0" err="1" smtClean="0"/>
              <a:t>Lapwai</a:t>
            </a:r>
            <a:r>
              <a:rPr lang="en-US" sz="2800" dirty="0" smtClean="0"/>
              <a:t> Creek, Idaho?  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76400"/>
            <a:ext cx="8305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u="sng" dirty="0" smtClean="0"/>
              <a:t>What is the Problem?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Who are the Stakeholders?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did we get here?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can we move forward?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5699" y="1675356"/>
            <a:ext cx="4016279" cy="3036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55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4244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81000" y="914400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38150"/>
            <a:ext cx="5410200" cy="1162050"/>
          </a:xfrm>
        </p:spPr>
        <p:txBody>
          <a:bodyPr/>
          <a:lstStyle/>
          <a:p>
            <a:r>
              <a:rPr lang="en-US" u="sng" dirty="0" smtClean="0"/>
              <a:t>Methods of Integration</a:t>
            </a:r>
            <a:br>
              <a:rPr lang="en-US" u="sng" dirty="0" smtClean="0"/>
            </a:br>
            <a:r>
              <a:rPr lang="en-US" sz="3200" dirty="0" smtClean="0"/>
              <a:t>The process:</a:t>
            </a:r>
            <a:endParaRPr lang="en-US" sz="3200" u="sng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4800600" cy="365760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Communication and logistics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Integrating the problem and developing interdisciplinary adequacy</a:t>
            </a:r>
          </a:p>
          <a:p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An interdisciplinary understanding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1524000"/>
            <a:ext cx="2590800" cy="385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240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7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610600" cy="527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prstClr val="black"/>
                </a:solidFill>
              </a:rPr>
              <a:t>Talking about your Interdisciplinary Experience</a:t>
            </a:r>
          </a:p>
          <a:p>
            <a:pPr algn="ctr"/>
            <a:r>
              <a:rPr lang="en-US" sz="2400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Academic Settings</a:t>
            </a:r>
          </a:p>
          <a:p>
            <a:endParaRPr lang="en-US" sz="105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Novel solutions to complex problems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Utilization of existing resources</a:t>
            </a: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Employment Settings</a:t>
            </a:r>
          </a:p>
          <a:p>
            <a:endParaRPr lang="en-US" sz="100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Work and communicate with diverse teams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Convey information about your specialization in laymen’s terms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Understand and apply sophisticated information from unfamiliar                    disciplines</a:t>
            </a: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74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prstClr val="black"/>
                </a:solidFill>
              </a:rPr>
              <a:t>Applying Interdisciplinary Methods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0338"/>
            <a:ext cx="7313613" cy="1312862"/>
          </a:xfrm>
        </p:spPr>
        <p:txBody>
          <a:bodyPr/>
          <a:lstStyle/>
          <a:p>
            <a:r>
              <a:rPr lang="en-US" dirty="0" smtClean="0"/>
              <a:t>How to use what we’ve learned in the classroom in future research:</a:t>
            </a:r>
          </a:p>
          <a:p>
            <a:pPr lvl="1"/>
            <a:r>
              <a:rPr lang="en-US" dirty="0" smtClean="0"/>
              <a:t>An example: CEAP </a:t>
            </a:r>
            <a:r>
              <a:rPr lang="en-US" dirty="0" smtClean="0"/>
              <a:t>Synthesis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20337" y="2931552"/>
            <a:ext cx="4640062" cy="3545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6596390"/>
            <a:ext cx="2260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from http://www.nrcs.usda.gov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36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197</Words>
  <Application>Microsoft Macintosh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Slide 1</vt:lpstr>
      <vt:lpstr>Methods of Integration: Defining and Interpreting the Problem</vt:lpstr>
      <vt:lpstr>Methods of Integration The process:</vt:lpstr>
      <vt:lpstr>Slide 4</vt:lpstr>
      <vt:lpstr>Slide 5</vt:lpstr>
      <vt:lpstr>Applying Interdisciplinary Methods</vt:lpstr>
    </vt:vector>
  </TitlesOfParts>
  <Company>University of Idaho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Ryan  Boylan</cp:lastModifiedBy>
  <cp:revision>10</cp:revision>
  <dcterms:created xsi:type="dcterms:W3CDTF">2011-12-01T06:09:35Z</dcterms:created>
  <dcterms:modified xsi:type="dcterms:W3CDTF">2011-12-01T06:55:00Z</dcterms:modified>
</cp:coreProperties>
</file>