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21" autoAdjust="0"/>
    <p:restoredTop sz="96448" autoAdjust="0"/>
  </p:normalViewPr>
  <p:slideViewPr>
    <p:cSldViewPr>
      <p:cViewPr>
        <p:scale>
          <a:sx n="76" d="100"/>
          <a:sy n="76" d="100"/>
        </p:scale>
        <p:origin x="-1200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4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396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0931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44736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79427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60511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17902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21258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94359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43010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33328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940025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810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228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13313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54090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1735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8002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5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210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11/30/2011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5141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1995" y="119671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 smtClean="0">
                <a:solidFill>
                  <a:prstClr val="black"/>
                </a:solidFill>
              </a:rPr>
              <a:t>Using Interdisciplinary Research Methods in Complex Multi-jurisdictional Resource Issues: </a:t>
            </a:r>
          </a:p>
          <a:p>
            <a:pPr algn="l"/>
            <a:r>
              <a:rPr lang="en-US" sz="3200" i="1" dirty="0" smtClean="0">
                <a:solidFill>
                  <a:prstClr val="black"/>
                </a:solidFill>
              </a:rPr>
              <a:t>A Case Study of </a:t>
            </a:r>
            <a:r>
              <a:rPr lang="en-US" sz="3200" i="1" dirty="0" err="1" smtClean="0">
                <a:solidFill>
                  <a:prstClr val="black"/>
                </a:solidFill>
              </a:rPr>
              <a:t>Lapwai</a:t>
            </a:r>
            <a:r>
              <a:rPr lang="en-US" sz="3200" i="1" dirty="0" smtClean="0">
                <a:solidFill>
                  <a:prstClr val="black"/>
                </a:solidFill>
              </a:rPr>
              <a:t> Creek, Idaho</a:t>
            </a:r>
            <a:endParaRPr lang="en-US" sz="3200" i="1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629" y="1908772"/>
            <a:ext cx="4787429" cy="281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Presented by Ryan </a:t>
            </a:r>
            <a:r>
              <a:rPr lang="en-US" sz="2300" dirty="0" err="1" smtClean="0">
                <a:solidFill>
                  <a:prstClr val="black"/>
                </a:solidFill>
              </a:rPr>
              <a:t>Boylan</a:t>
            </a:r>
            <a:r>
              <a:rPr lang="en-US" sz="2300" dirty="0" smtClean="0">
                <a:solidFill>
                  <a:prstClr val="black"/>
                </a:solidFill>
              </a:rPr>
              <a:t>, Jim </a:t>
            </a:r>
            <a:r>
              <a:rPr lang="en-US" sz="2300" dirty="0" err="1" smtClean="0">
                <a:solidFill>
                  <a:prstClr val="black"/>
                </a:solidFill>
              </a:rPr>
              <a:t>Browitt</a:t>
            </a:r>
            <a:r>
              <a:rPr lang="en-US" sz="2300" dirty="0" smtClean="0">
                <a:solidFill>
                  <a:prstClr val="black"/>
                </a:solidFill>
              </a:rPr>
              <a:t>,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Audrey Squires, Allison Parker, and Chris Currie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23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For Water Resources 506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Professor Barb </a:t>
            </a:r>
            <a:r>
              <a:rPr lang="en-US" sz="2300" dirty="0" err="1" smtClean="0">
                <a:solidFill>
                  <a:prstClr val="black"/>
                </a:solidFill>
              </a:rPr>
              <a:t>Cosens</a:t>
            </a:r>
            <a:r>
              <a:rPr lang="en-US" sz="2300" dirty="0" smtClean="0">
                <a:solidFill>
                  <a:prstClr val="black"/>
                </a:solidFill>
              </a:rPr>
              <a:t> &amp; Dr. Jan Boll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27" t="37162"/>
          <a:stretch/>
        </p:blipFill>
        <p:spPr bwMode="auto">
          <a:xfrm>
            <a:off x="5334000" y="3848969"/>
            <a:ext cx="3556961" cy="289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66843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474" y="1828800"/>
            <a:ext cx="294640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60" y="4743068"/>
            <a:ext cx="2571750" cy="173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661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313613" cy="868362"/>
          </a:xfrm>
        </p:spPr>
        <p:txBody>
          <a:bodyPr/>
          <a:lstStyle/>
          <a:p>
            <a:pPr algn="l"/>
            <a:r>
              <a:rPr lang="en-US" u="sng" dirty="0" smtClean="0"/>
              <a:t>Methods of Integration: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Defining and Interpreting the Problem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876800"/>
            <a:ext cx="8382000" cy="14478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Integrating Question:</a:t>
            </a:r>
          </a:p>
          <a:p>
            <a:pPr marL="0" indent="0" algn="ctr">
              <a:buNone/>
            </a:pPr>
            <a:r>
              <a:rPr lang="en-US" sz="2800" dirty="0" smtClean="0"/>
              <a:t>How </a:t>
            </a:r>
            <a:r>
              <a:rPr lang="en-US" sz="2800" dirty="0"/>
              <a:t>do historical and legal issues result in water and habit quality issues for steelhead </a:t>
            </a:r>
            <a:r>
              <a:rPr lang="en-US" sz="2800" dirty="0" smtClean="0"/>
              <a:t>populations in </a:t>
            </a:r>
            <a:r>
              <a:rPr lang="en-US" sz="2800" dirty="0" err="1" smtClean="0"/>
              <a:t>Lapwai</a:t>
            </a:r>
            <a:r>
              <a:rPr lang="en-US" sz="2800" dirty="0" smtClean="0"/>
              <a:t> Creek, Idaho?  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676400"/>
            <a:ext cx="83058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800" u="sng" dirty="0" smtClean="0"/>
              <a:t>What is the Problem?</a:t>
            </a:r>
          </a:p>
          <a:p>
            <a:pPr marL="0" indent="0">
              <a:buFontTx/>
              <a:buNone/>
            </a:pPr>
            <a:r>
              <a:rPr lang="en-US" sz="2800" u="sng" dirty="0" smtClean="0"/>
              <a:t>Who are the Stakeholders?</a:t>
            </a:r>
          </a:p>
          <a:p>
            <a:pPr marL="0" indent="0">
              <a:buFontTx/>
              <a:buNone/>
            </a:pPr>
            <a:r>
              <a:rPr lang="en-US" sz="2800" u="sng" dirty="0" smtClean="0"/>
              <a:t>How did we get here?</a:t>
            </a:r>
          </a:p>
          <a:p>
            <a:pPr marL="0" indent="0">
              <a:buFontTx/>
              <a:buNone/>
            </a:pPr>
            <a:r>
              <a:rPr lang="en-US" sz="2800" u="sng" dirty="0" smtClean="0"/>
              <a:t>How can we move forward?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699" y="1675356"/>
            <a:ext cx="4016279" cy="3036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504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0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3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304800"/>
            <a:ext cx="8610600" cy="5270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 smtClean="0">
                <a:solidFill>
                  <a:prstClr val="black"/>
                </a:solidFill>
              </a:rPr>
              <a:t>Talking about your Interdisciplinary Experience</a:t>
            </a:r>
          </a:p>
          <a:p>
            <a:pPr algn="ctr"/>
            <a:r>
              <a:rPr lang="en-US" sz="2400" u="sng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3000" b="1" i="1" dirty="0" smtClean="0">
                <a:solidFill>
                  <a:prstClr val="black"/>
                </a:solidFill>
              </a:rPr>
              <a:t>In Academic Settings</a:t>
            </a:r>
          </a:p>
          <a:p>
            <a:endParaRPr lang="en-US" sz="1050" i="1" dirty="0" smtClean="0">
              <a:solidFill>
                <a:prstClr val="black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Novel solutions to complex problems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Utilization of existing resources</a:t>
            </a:r>
          </a:p>
          <a:p>
            <a:endParaRPr lang="en-US" sz="1600" i="1" dirty="0" smtClean="0">
              <a:solidFill>
                <a:prstClr val="black"/>
              </a:solidFill>
            </a:endParaRPr>
          </a:p>
          <a:p>
            <a:endParaRPr lang="en-US" sz="1600" i="1" dirty="0" smtClean="0">
              <a:solidFill>
                <a:prstClr val="black"/>
              </a:solidFill>
            </a:endParaRPr>
          </a:p>
          <a:p>
            <a:r>
              <a:rPr lang="en-US" sz="3000" b="1" i="1" dirty="0" smtClean="0">
                <a:solidFill>
                  <a:prstClr val="black"/>
                </a:solidFill>
              </a:rPr>
              <a:t>In Employment Settings</a:t>
            </a:r>
          </a:p>
          <a:p>
            <a:endParaRPr lang="en-US" sz="1000" i="1" dirty="0" smtClean="0">
              <a:solidFill>
                <a:prstClr val="black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Work and communicate with diverse teams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Convey information about your specialization in laymen’s terms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</a:rPr>
              <a:t>Understand and apply sophisticated information from unfamiliar                    disciplines</a:t>
            </a:r>
          </a:p>
          <a:p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46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 dirty="0" smtClean="0">
                <a:solidFill>
                  <a:prstClr val="black"/>
                </a:solidFill>
              </a:rPr>
              <a:t>Applying Interdisciplinary Methods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30338"/>
            <a:ext cx="7313613" cy="1312862"/>
          </a:xfrm>
        </p:spPr>
        <p:txBody>
          <a:bodyPr/>
          <a:lstStyle/>
          <a:p>
            <a:r>
              <a:rPr lang="en-US" dirty="0" smtClean="0"/>
              <a:t>How to use what we’ve learned in the classroom in future research:</a:t>
            </a:r>
          </a:p>
          <a:p>
            <a:pPr lvl="1"/>
            <a:r>
              <a:rPr lang="en-US" dirty="0" smtClean="0"/>
              <a:t>An example: CEAP Synthesis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337" y="2931552"/>
            <a:ext cx="4640062" cy="35454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9400" y="6596390"/>
            <a:ext cx="22603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Map from http://www.nrcs.usda.gov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18361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167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PowerPoint Presentation</vt:lpstr>
      <vt:lpstr>Methods of Integration: Defining and Interpreting the Problem</vt:lpstr>
      <vt:lpstr>PowerPoint Presentation</vt:lpstr>
      <vt:lpstr>PowerPoint Presentation</vt:lpstr>
      <vt:lpstr>PowerPoint Presentation</vt:lpstr>
      <vt:lpstr>Applying Interdisciplinary Methods</vt:lpstr>
    </vt:vector>
  </TitlesOfParts>
  <Company>University of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curr0241</dc:creator>
  <cp:lastModifiedBy>curr0241</cp:lastModifiedBy>
  <cp:revision>9</cp:revision>
  <dcterms:created xsi:type="dcterms:W3CDTF">2011-11-29T19:49:59Z</dcterms:created>
  <dcterms:modified xsi:type="dcterms:W3CDTF">2011-12-01T00:55:21Z</dcterms:modified>
</cp:coreProperties>
</file>