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6448" autoAdjust="0"/>
  </p:normalViewPr>
  <p:slideViewPr>
    <p:cSldViewPr>
      <p:cViewPr>
        <p:scale>
          <a:sx n="76" d="100"/>
          <a:sy n="76" d="100"/>
        </p:scale>
        <p:origin x="-14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4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396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0931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4473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7942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6051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1790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21258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9435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43010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3332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9400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1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2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13313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54090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735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21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11/29/2011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514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1995" y="1196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 smtClean="0">
                <a:solidFill>
                  <a:prstClr val="black"/>
                </a:solidFill>
              </a:rPr>
              <a:t>Using Interdisciplinary Research Methods in Complex Multi-jurisdictional Resource Issues: </a:t>
            </a:r>
          </a:p>
          <a:p>
            <a:pPr algn="l"/>
            <a:r>
              <a:rPr lang="en-US" sz="3200" i="1" dirty="0" smtClean="0">
                <a:solidFill>
                  <a:prstClr val="black"/>
                </a:solidFill>
              </a:rPr>
              <a:t>A Case Study of </a:t>
            </a:r>
            <a:r>
              <a:rPr lang="en-US" sz="3200" i="1" dirty="0" err="1" smtClean="0">
                <a:solidFill>
                  <a:prstClr val="black"/>
                </a:solidFill>
              </a:rPr>
              <a:t>Lapwai</a:t>
            </a:r>
            <a:r>
              <a:rPr lang="en-US" sz="3200" i="1" dirty="0" smtClean="0">
                <a:solidFill>
                  <a:prstClr val="black"/>
                </a:solidFill>
              </a:rPr>
              <a:t> Creek, Idaho</a:t>
            </a:r>
            <a:endParaRPr lang="en-US" sz="3200" i="1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29" y="1908772"/>
            <a:ext cx="4787429" cy="281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Presented by Ryan </a:t>
            </a:r>
            <a:r>
              <a:rPr lang="en-US" sz="2300" dirty="0" err="1" smtClean="0">
                <a:solidFill>
                  <a:prstClr val="black"/>
                </a:solidFill>
              </a:rPr>
              <a:t>Boylan</a:t>
            </a:r>
            <a:r>
              <a:rPr lang="en-US" sz="2300" dirty="0" smtClean="0">
                <a:solidFill>
                  <a:prstClr val="black"/>
                </a:solidFill>
              </a:rPr>
              <a:t>, Jim </a:t>
            </a:r>
            <a:r>
              <a:rPr lang="en-US" sz="2300" dirty="0" err="1" smtClean="0">
                <a:solidFill>
                  <a:prstClr val="black"/>
                </a:solidFill>
              </a:rPr>
              <a:t>Browitt</a:t>
            </a:r>
            <a:r>
              <a:rPr lang="en-US" sz="2300" dirty="0" smtClean="0">
                <a:solidFill>
                  <a:prstClr val="black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Audrey Squires, Allison Parker, and Chris Currie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3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For Water Resources 506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Professor Barb </a:t>
            </a:r>
            <a:r>
              <a:rPr lang="en-US" sz="2300" dirty="0" err="1" smtClean="0">
                <a:solidFill>
                  <a:prstClr val="black"/>
                </a:solidFill>
              </a:rPr>
              <a:t>Cosens</a:t>
            </a:r>
            <a:r>
              <a:rPr lang="en-US" sz="2300" dirty="0" smtClean="0">
                <a:solidFill>
                  <a:prstClr val="black"/>
                </a:solidFill>
              </a:rPr>
              <a:t> &amp; Dr. Jan Boll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7" t="37162"/>
          <a:stretch/>
        </p:blipFill>
        <p:spPr bwMode="auto">
          <a:xfrm>
            <a:off x="5334000" y="3848969"/>
            <a:ext cx="3556961" cy="289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66843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66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8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0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610600" cy="5270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solidFill>
                  <a:prstClr val="black"/>
                </a:solidFill>
              </a:rPr>
              <a:t>Talking about your Interdisciplinary Experience</a:t>
            </a:r>
          </a:p>
          <a:p>
            <a:pPr algn="ctr"/>
            <a:r>
              <a:rPr lang="en-US" sz="2400" u="sng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Academic Settings</a:t>
            </a:r>
          </a:p>
          <a:p>
            <a:endParaRPr lang="en-US" sz="105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Novel solutions to complex problems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Utilization of existing resources</a:t>
            </a: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Employment Settings</a:t>
            </a:r>
          </a:p>
          <a:p>
            <a:endParaRPr lang="en-US" sz="100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Work and communicate with diverse teams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Convey information about your specialization in laymen’s terms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Understand and apply sophisticated information from unfamiliar                    disciplines</a:t>
            </a: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46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prstClr val="black"/>
                </a:solidFill>
              </a:rPr>
              <a:t>Applying Interdisciplinary Methods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30338"/>
            <a:ext cx="7313613" cy="1312862"/>
          </a:xfrm>
        </p:spPr>
        <p:txBody>
          <a:bodyPr/>
          <a:lstStyle/>
          <a:p>
            <a:r>
              <a:rPr lang="en-US" dirty="0" smtClean="0"/>
              <a:t>How to use what we’ve learned in the classroom in future research:</a:t>
            </a:r>
          </a:p>
          <a:p>
            <a:pPr lvl="1"/>
            <a:r>
              <a:rPr lang="en-US" dirty="0" smtClean="0"/>
              <a:t>An example: CEAP Synthesis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37" y="2931552"/>
            <a:ext cx="4640062" cy="3545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9400" y="6596390"/>
            <a:ext cx="2260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 from http://www.nrcs.usda.gov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836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116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Applying Interdisciplinary Methods</vt:lpstr>
    </vt:vector>
  </TitlesOfParts>
  <Company>University of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curr0241</dc:creator>
  <cp:lastModifiedBy>Audrey Squires</cp:lastModifiedBy>
  <cp:revision>7</cp:revision>
  <dcterms:created xsi:type="dcterms:W3CDTF">2011-11-29T19:49:59Z</dcterms:created>
  <dcterms:modified xsi:type="dcterms:W3CDTF">2011-11-29T21:27:51Z</dcterms:modified>
</cp:coreProperties>
</file>