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0021" autoAdjust="0"/>
    <p:restoredTop sz="94660"/>
  </p:normalViewPr>
  <p:slideViewPr>
    <p:cSldViewPr>
      <p:cViewPr varScale="1">
        <p:scale>
          <a:sx n="117" d="100"/>
          <a:sy n="117" d="100"/>
        </p:scale>
        <p:origin x="-1664" y="-2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924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6396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0931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44736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9427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0511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7902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1258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4359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3010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3328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940025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10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02289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3313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4090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7359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8002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1385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210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5141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1995" y="119671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u="sng" dirty="0" smtClean="0">
                <a:solidFill>
                  <a:prstClr val="black"/>
                </a:solidFill>
              </a:rPr>
              <a:t>Using Interdisciplinary Research Methods in Complex Multi-jurisdictional Resource Issues: </a:t>
            </a:r>
          </a:p>
          <a:p>
            <a:pPr algn="l"/>
            <a:r>
              <a:rPr lang="en-US" sz="3200" i="1" dirty="0" smtClean="0">
                <a:solidFill>
                  <a:prstClr val="black"/>
                </a:solidFill>
              </a:rPr>
              <a:t>A Case Study of </a:t>
            </a:r>
            <a:r>
              <a:rPr lang="en-US" sz="3200" i="1" dirty="0" err="1" smtClean="0">
                <a:solidFill>
                  <a:prstClr val="black"/>
                </a:solidFill>
              </a:rPr>
              <a:t>Lapwai</a:t>
            </a:r>
            <a:r>
              <a:rPr lang="en-US" sz="3200" i="1" dirty="0" smtClean="0">
                <a:solidFill>
                  <a:prstClr val="black"/>
                </a:solidFill>
              </a:rPr>
              <a:t> Creek, Idaho</a:t>
            </a:r>
            <a:endParaRPr lang="en-US" sz="3200" i="1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629" y="1908772"/>
            <a:ext cx="4787429" cy="281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Presented by Ryan </a:t>
            </a:r>
            <a:r>
              <a:rPr lang="en-US" sz="2300" dirty="0" err="1" smtClean="0">
                <a:solidFill>
                  <a:prstClr val="black"/>
                </a:solidFill>
              </a:rPr>
              <a:t>Boylan</a:t>
            </a:r>
            <a:r>
              <a:rPr lang="en-US" sz="2300" dirty="0" smtClean="0">
                <a:solidFill>
                  <a:prstClr val="black"/>
                </a:solidFill>
              </a:rPr>
              <a:t>, Jim </a:t>
            </a:r>
            <a:r>
              <a:rPr lang="en-US" sz="2300" dirty="0" err="1" smtClean="0">
                <a:solidFill>
                  <a:prstClr val="black"/>
                </a:solidFill>
              </a:rPr>
              <a:t>Browitt</a:t>
            </a:r>
            <a:r>
              <a:rPr lang="en-US" sz="2300" dirty="0" smtClean="0">
                <a:solidFill>
                  <a:prstClr val="black"/>
                </a:solidFill>
              </a:rPr>
              <a:t>, 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Audrey Squires, Allison Parker, and Chris Currie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23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For Water Resources 506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Professor Barb </a:t>
            </a:r>
            <a:r>
              <a:rPr lang="en-US" sz="2300" dirty="0" err="1" smtClean="0">
                <a:solidFill>
                  <a:prstClr val="black"/>
                </a:solidFill>
              </a:rPr>
              <a:t>Cosens</a:t>
            </a:r>
            <a:r>
              <a:rPr lang="en-US" sz="2300" dirty="0" smtClean="0">
                <a:solidFill>
                  <a:prstClr val="black"/>
                </a:solidFill>
              </a:rPr>
              <a:t> &amp; Dr. Jan Boll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41927" t="37162"/>
          <a:stretch/>
        </p:blipFill>
        <p:spPr bwMode="auto">
          <a:xfrm>
            <a:off x="5334000" y="3848969"/>
            <a:ext cx="3556961" cy="2892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66843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98661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498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240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7733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04800"/>
            <a:ext cx="8610600" cy="5270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 smtClean="0">
                <a:solidFill>
                  <a:prstClr val="black"/>
                </a:solidFill>
              </a:rPr>
              <a:t>Talking about your Interdisciplinary Experience</a:t>
            </a:r>
          </a:p>
          <a:p>
            <a:pPr algn="ctr"/>
            <a:r>
              <a:rPr lang="en-US" sz="2400" u="sng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US" sz="3000" b="1" i="1" dirty="0" smtClean="0">
                <a:solidFill>
                  <a:prstClr val="black"/>
                </a:solidFill>
              </a:rPr>
              <a:t>In Academic Settings</a:t>
            </a:r>
          </a:p>
          <a:p>
            <a:endParaRPr lang="en-US" sz="1050" i="1" dirty="0" smtClean="0">
              <a:solidFill>
                <a:prstClr val="black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Novel solutions to complex problems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Utilization of existing resources</a:t>
            </a:r>
          </a:p>
          <a:p>
            <a:endParaRPr lang="en-US" sz="1600" i="1" dirty="0" smtClean="0">
              <a:solidFill>
                <a:prstClr val="black"/>
              </a:solidFill>
            </a:endParaRPr>
          </a:p>
          <a:p>
            <a:endParaRPr lang="en-US" sz="1600" i="1" dirty="0" smtClean="0">
              <a:solidFill>
                <a:prstClr val="black"/>
              </a:solidFill>
            </a:endParaRPr>
          </a:p>
          <a:p>
            <a:r>
              <a:rPr lang="en-US" sz="3000" b="1" i="1" dirty="0" smtClean="0">
                <a:solidFill>
                  <a:prstClr val="black"/>
                </a:solidFill>
              </a:rPr>
              <a:t>In Employment Settings</a:t>
            </a:r>
          </a:p>
          <a:p>
            <a:endParaRPr lang="en-US" sz="1000" i="1" dirty="0" smtClean="0">
              <a:solidFill>
                <a:prstClr val="black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Work and communicate with diverse teams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Convey information about your specialization in laymen’s terms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Understand and apply sophisticated information from unfamiliar                    disciplines</a:t>
            </a:r>
          </a:p>
          <a:p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17460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83612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92</Words>
  <Application>Microsoft Macintosh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Inkwell</vt:lpstr>
      <vt:lpstr>Slide 1</vt:lpstr>
      <vt:lpstr>Slide 2</vt:lpstr>
      <vt:lpstr>Slide 3</vt:lpstr>
      <vt:lpstr>Slide 4</vt:lpstr>
      <vt:lpstr>Slide 5</vt:lpstr>
      <vt:lpstr>Slide 6</vt:lpstr>
    </vt:vector>
  </TitlesOfParts>
  <Company>University of Idaho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curr0241</dc:creator>
  <cp:lastModifiedBy>allison parker</cp:lastModifiedBy>
  <cp:revision>3</cp:revision>
  <dcterms:created xsi:type="dcterms:W3CDTF">2011-11-29T19:49:59Z</dcterms:created>
  <dcterms:modified xsi:type="dcterms:W3CDTF">2011-11-29T20:02:21Z</dcterms:modified>
</cp:coreProperties>
</file>