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21" autoAdjust="0"/>
    <p:restoredTop sz="94660"/>
  </p:normalViewPr>
  <p:slideViewPr>
    <p:cSldViewPr>
      <p:cViewPr varScale="1">
        <p:scale>
          <a:sx n="66" d="100"/>
          <a:sy n="66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11/28/2011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242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11/28/2011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63965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11/28/2011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40931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11/28/2011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3447366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11/28/2011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6794272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11/28/2011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060511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11/28/2011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17902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11/28/2011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4212581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11/28/2011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4943599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11/28/2011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2430107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11/28/2011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533328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11/28/2011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6940025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11/28/2011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48103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11/28/2011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2289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11/28/2011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0133138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11/28/2011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2540903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11/28/2011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717359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11/28/2011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980021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11/28/2011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855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11/28/2011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02103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8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7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>
                <a:solidFill>
                  <a:prstClr val="black"/>
                </a:solidFill>
              </a:rPr>
              <a:pPr/>
              <a:t>11/28/2011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</a:rPr>
              <a:pPr/>
              <a:t>‹#›</a:t>
            </a:fld>
            <a:endParaRPr lang="en-US">
              <a:gradFill>
                <a:gsLst>
                  <a:gs pos="0">
                    <a:prstClr val="black">
                      <a:alpha val="10000"/>
                    </a:prstClr>
                  </a:gs>
                  <a:gs pos="100000">
                    <a:prstClr val="black">
                      <a:alpha val="10000"/>
                    </a:prstClr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451416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-11995" y="119671"/>
            <a:ext cx="8698795" cy="1709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u="sng" dirty="0" smtClean="0">
                <a:solidFill>
                  <a:prstClr val="black"/>
                </a:solidFill>
              </a:rPr>
              <a:t>Using Interdisciplinary Research Methods in Complex Multi-jurisdictional Resource Issues: </a:t>
            </a:r>
          </a:p>
          <a:p>
            <a:pPr algn="l"/>
            <a:r>
              <a:rPr lang="en-US" sz="3200" i="1" dirty="0" smtClean="0">
                <a:solidFill>
                  <a:prstClr val="black"/>
                </a:solidFill>
              </a:rPr>
              <a:t>A Case Study of </a:t>
            </a:r>
            <a:r>
              <a:rPr lang="en-US" sz="3200" i="1" dirty="0" err="1" smtClean="0">
                <a:solidFill>
                  <a:prstClr val="black"/>
                </a:solidFill>
              </a:rPr>
              <a:t>Lapwai</a:t>
            </a:r>
            <a:r>
              <a:rPr lang="en-US" sz="3200" i="1" dirty="0" smtClean="0">
                <a:solidFill>
                  <a:prstClr val="black"/>
                </a:solidFill>
              </a:rPr>
              <a:t> Creek, Idaho</a:t>
            </a:r>
            <a:endParaRPr lang="en-US" sz="3200" i="1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3629" y="1908772"/>
            <a:ext cx="4787429" cy="2815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r>
              <a:rPr lang="en-US" sz="2300" dirty="0" smtClean="0">
                <a:solidFill>
                  <a:prstClr val="black"/>
                </a:solidFill>
              </a:rPr>
              <a:t>Presented by </a:t>
            </a:r>
            <a:r>
              <a:rPr lang="en-US" sz="2300" dirty="0" smtClean="0">
                <a:solidFill>
                  <a:prstClr val="black"/>
                </a:solidFill>
              </a:rPr>
              <a:t>Ryan </a:t>
            </a:r>
            <a:r>
              <a:rPr lang="en-US" sz="2300" dirty="0" err="1" smtClean="0">
                <a:solidFill>
                  <a:prstClr val="black"/>
                </a:solidFill>
              </a:rPr>
              <a:t>Boylan</a:t>
            </a:r>
            <a:r>
              <a:rPr lang="en-US" sz="2300" dirty="0" smtClean="0">
                <a:solidFill>
                  <a:prstClr val="black"/>
                </a:solidFill>
              </a:rPr>
              <a:t>, Jim </a:t>
            </a:r>
            <a:r>
              <a:rPr lang="en-US" sz="2300" dirty="0" err="1" smtClean="0">
                <a:solidFill>
                  <a:prstClr val="black"/>
                </a:solidFill>
              </a:rPr>
              <a:t>Browitt</a:t>
            </a:r>
            <a:r>
              <a:rPr lang="en-US" sz="2300" dirty="0" smtClean="0">
                <a:solidFill>
                  <a:prstClr val="black"/>
                </a:solidFill>
              </a:rPr>
              <a:t>, 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300" dirty="0" smtClean="0">
                <a:solidFill>
                  <a:prstClr val="black"/>
                </a:solidFill>
              </a:rPr>
              <a:t>Audrey Squires, Allison Parker, and Chris Currie</a:t>
            </a:r>
          </a:p>
          <a:p>
            <a:pPr marL="0" indent="0">
              <a:spcBef>
                <a:spcPts val="0"/>
              </a:spcBef>
              <a:buFontTx/>
              <a:buNone/>
            </a:pPr>
            <a:endParaRPr lang="en-US" sz="2300" dirty="0">
              <a:solidFill>
                <a:prstClr val="black"/>
              </a:solidFill>
            </a:endParaRP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300" dirty="0" smtClean="0">
                <a:solidFill>
                  <a:prstClr val="black"/>
                </a:solidFill>
              </a:rPr>
              <a:t>For Water Resources 506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300" dirty="0" smtClean="0">
                <a:solidFill>
                  <a:prstClr val="black"/>
                </a:solidFill>
              </a:rPr>
              <a:t>Professor Barb </a:t>
            </a:r>
            <a:r>
              <a:rPr lang="en-US" sz="2300" dirty="0" err="1" smtClean="0">
                <a:solidFill>
                  <a:prstClr val="black"/>
                </a:solidFill>
              </a:rPr>
              <a:t>Cosens</a:t>
            </a:r>
            <a:r>
              <a:rPr lang="en-US" sz="2300" dirty="0" smtClean="0">
                <a:solidFill>
                  <a:prstClr val="black"/>
                </a:solidFill>
              </a:rPr>
              <a:t> &amp; Dr. Jan Boll</a:t>
            </a:r>
            <a:endParaRPr lang="en-US" sz="2300" dirty="0" smtClean="0">
              <a:solidFill>
                <a:prstClr val="black"/>
              </a:solidFill>
            </a:endParaRPr>
          </a:p>
          <a:p>
            <a:pPr marL="0" indent="0">
              <a:spcBef>
                <a:spcPts val="0"/>
              </a:spcBef>
              <a:buFontTx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27" t="37162"/>
          <a:stretch/>
        </p:blipFill>
        <p:spPr bwMode="auto">
          <a:xfrm>
            <a:off x="5334000" y="3848969"/>
            <a:ext cx="3556961" cy="2892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466843"/>
            <a:ext cx="3048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8661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90971" y="-200513"/>
            <a:ext cx="8698795" cy="1709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90971" y="1336747"/>
            <a:ext cx="3762157" cy="840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988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90971" y="-200513"/>
            <a:ext cx="8698795" cy="1709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90971" y="1336747"/>
            <a:ext cx="3762157" cy="840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408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90971" y="-200513"/>
            <a:ext cx="8698795" cy="1709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90971" y="1336747"/>
            <a:ext cx="3762157" cy="840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733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90971" y="-200513"/>
            <a:ext cx="8698795" cy="1709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90971" y="1336747"/>
            <a:ext cx="3762157" cy="840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460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90971" y="-200513"/>
            <a:ext cx="8698795" cy="17091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90971" y="1336747"/>
            <a:ext cx="3762157" cy="840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63550" indent="-463550" algn="l" defTabSz="914400" rtl="0" eaLnBrk="1" latinLnBrk="0" hangingPunct="1">
              <a:spcBef>
                <a:spcPts val="2000"/>
              </a:spcBef>
              <a:buSzPct val="9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713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7025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8338" indent="-341313" algn="l" defTabSz="914400" rtl="0" eaLnBrk="1" latinLnBrk="0" hangingPunct="1">
              <a:spcBef>
                <a:spcPts val="600"/>
              </a:spcBef>
              <a:buSzPct val="90000"/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6122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47</Words>
  <Application>Microsoft Office PowerPoint</Application>
  <PresentationFormat>On-screen Show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Inkwell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Idaho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curr0241</dc:creator>
  <cp:lastModifiedBy>curr0241</cp:lastModifiedBy>
  <cp:revision>2</cp:revision>
  <dcterms:created xsi:type="dcterms:W3CDTF">2011-11-29T01:50:58Z</dcterms:created>
  <dcterms:modified xsi:type="dcterms:W3CDTF">2011-11-29T02:04:36Z</dcterms:modified>
</cp:coreProperties>
</file>